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Cost of benefits to an employer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“How you benefit as an employee”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6821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Why would employers give you benefits?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48496"/>
            <a:ext cx="10394707" cy="3876541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an employer buys into a benefits package, they get a “group” rate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group rate means the cost is cheaper to them than it would be for you alone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buy a gym membership, you may pay $35 or more per month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they buy into a group rate, they could get the cost under $20 a month, which means its cheaper for them to pay you in benefits, than pay</a:t>
            </a:r>
          </a:p>
        </p:txBody>
      </p:sp>
    </p:spTree>
    <p:extLst>
      <p:ext uri="{BB962C8B-B14F-4D97-AF65-F5344CB8AC3E}">
        <p14:creationId xmlns:p14="http://schemas.microsoft.com/office/powerpoint/2010/main" val="103264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Why offer a health plan to employees?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and foremost, YOU are an investment in these companies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succeed, THEY succeed!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want you well and performing at your best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you are out with sickness, it costs the company</a:t>
            </a:r>
          </a:p>
        </p:txBody>
      </p:sp>
    </p:spTree>
    <p:extLst>
      <p:ext uri="{BB962C8B-B14F-4D97-AF65-F5344CB8AC3E}">
        <p14:creationId xmlns:p14="http://schemas.microsoft.com/office/powerpoint/2010/main" val="299626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How must does it cost your boss to pay you in health benefits?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average, businesses paid around $11,119 towards a workers Health costs, where the worker only paid $4941 of the $16,050 cost themselves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averages out to $410 per month for the employee to </a:t>
            </a: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endParaRPr lang="en-US" sz="3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the insurance coverage, this worker would pay $1340 per month themselves</a:t>
            </a:r>
            <a:endParaRPr lang="en-US" sz="3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9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How mathematically does this cost your boss and add to your pay?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your $40,000 salary, this means your boss is paying you an additional $11,119 per year as your Health benefit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that to your earlier cost of $44,670 (Social Security, Medicare and Unemployment) and your boss now pays you </a:t>
            </a:r>
            <a:r>
              <a:rPr lang="en-US" sz="43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$55,789 per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3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4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becoming an expensive investment!</a:t>
            </a:r>
            <a:endParaRPr lang="en-US" sz="4300" u="sn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2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about Dental insurance?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they are already paying you $55,789 per year and offer dental insurance, you can add another $1700 per year to the cost (On average) meaning they now are paying </a:t>
            </a:r>
            <a:r>
              <a:rPr lang="en-US" sz="36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$57,489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Dental can be a part of some health plans or separate</a:t>
            </a:r>
            <a:endParaRPr lang="en-US" sz="43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0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about a 401K?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for your retirement is something you MUST do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Pensions are becoming less and less offered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401K is a plan where you take money out of each check, its tax free and you invest 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your employer matches these funds, you “Double” your investment</a:t>
            </a:r>
            <a:endParaRPr lang="en-US" sz="43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36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How does a 401K work?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45466"/>
            <a:ext cx="10394707" cy="382912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Lets say you are a smart investor and you take the max out of your check per year (12% ) assuming you make $40,000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would mean each year you would take 12% ($4800) and your boss matches this amount ($4800), which means you are actually investing $9600 per year into a fund that will make about 6% or more on average in return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this for about 35 years and you will be sitting on somewhere between $750,000 or more if the fund continues to grow on average</a:t>
            </a:r>
            <a:endParaRPr lang="en-US" sz="43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96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How mathematically does this cost your boss and add to your pay?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Again, assuming you make $40,000, I mean $55789 with all the benefits already added in, your boss now must add in another $4800 to include in your 401K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now cost them $60589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means your benefits cost your employer an additional 34%</a:t>
            </a:r>
          </a:p>
        </p:txBody>
      </p:sp>
    </p:spTree>
    <p:extLst>
      <p:ext uri="{BB962C8B-B14F-4D97-AF65-F5344CB8AC3E}">
        <p14:creationId xmlns:p14="http://schemas.microsoft.com/office/powerpoint/2010/main" val="96168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Am I done?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your boss thrown in other benefits like gym memberships, spa treatments, daycare, travel, dinners, vacations, company vehicle, etc..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number could go easily over 40-50%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to get the picture???</a:t>
            </a:r>
          </a:p>
        </p:txBody>
      </p:sp>
    </p:spTree>
    <p:extLst>
      <p:ext uri="{BB962C8B-B14F-4D97-AF65-F5344CB8AC3E}">
        <p14:creationId xmlns:p14="http://schemas.microsoft.com/office/powerpoint/2010/main" val="20083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56520"/>
            <a:ext cx="10396882" cy="864972"/>
          </a:xfrm>
        </p:spPr>
        <p:txBody>
          <a:bodyPr/>
          <a:lstStyle/>
          <a:p>
            <a:r>
              <a:rPr lang="en-US" dirty="0" smtClean="0"/>
              <a:t>Lets breakdown the total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906162"/>
            <a:ext cx="10394707" cy="44684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Salary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			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$40,000</a:t>
            </a:r>
          </a:p>
          <a:p>
            <a:pPr marL="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Security:					$2480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Medicare:						$580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Unemployment:					$1610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Health:						$11,119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Dental:						$1700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401K:							$4800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benefits:					$2150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Vacation:						</a:t>
            </a:r>
            <a:r>
              <a:rPr lang="en-US" sz="36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$2310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600" u="sn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COST:					</a:t>
            </a:r>
            <a:r>
              <a:rPr lang="en-US" sz="36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$66,749</a:t>
            </a:r>
            <a:endParaRPr lang="en-US" sz="36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costs are added to your salary?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800" dirty="0" smtClean="0"/>
              <a:t>Social Security Tax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 dirty="0" smtClean="0"/>
              <a:t>Medicare tax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 dirty="0" smtClean="0"/>
              <a:t>Unemployment tax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 dirty="0" smtClean="0"/>
              <a:t>Health Insurance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 dirty="0" smtClean="0"/>
              <a:t>401 K plan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6497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How is your boss effected by social security?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827913" cy="362906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security taxes are paid by both “you” and your employer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pay 6.2% and your employer pays 6.2%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system eventually gets 12.4% to pay for current retiree benefits (As well as others)</a:t>
            </a:r>
            <a:endParaRPr lang="en-US" sz="3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How mathematically does this add to your pay?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892307" cy="347451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Lets say you make $40,000 per year to start off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boss would pay an additional $2480 towards your salary ($40,000 x 6.2% = $2480)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means your salary is actually $42,480 so far</a:t>
            </a:r>
            <a:endParaRPr lang="en-US" sz="3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8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How is your boss effected by Medicare?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3336" y="1532586"/>
            <a:ext cx="10797172" cy="38419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Medicare taxes are paid by both “you” and your employer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pay 1.45% and your employer pays 1.45%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system gets 2.90% to pay for Medicare benefits for those eligible</a:t>
            </a:r>
            <a:endParaRPr lang="en-US" sz="3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0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How Mathematically does this add to your pay?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892307" cy="373000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Lets say you make $40,000 per year to start off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boss would pay an additional $580 towards your salary ($40,000 x 1.45% = $580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means, when you add social security taxes together with Medicare, you boss now pays you ($40,000 + $2480 +$580 = </a:t>
            </a:r>
            <a:r>
              <a:rPr lang="en-US" sz="36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$43,060</a:t>
            </a: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38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How is your boss effected by Unemployment insurance?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879428" cy="3500277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NYS average cost of unemployment in NYS is around 4.025% (All the way up to over 9% based on claims)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employer pays this cost to cover claims made, you don’t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Employers percentage payment varies based on the number of claims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“If” you are fired without Cause, you are eligible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“If” you are fired “WITH” cause, you are NOT eligible (Stealing, late, contract)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“If” you quit, you are not eligible</a:t>
            </a:r>
          </a:p>
        </p:txBody>
      </p:sp>
    </p:spTree>
    <p:extLst>
      <p:ext uri="{BB962C8B-B14F-4D97-AF65-F5344CB8AC3E}">
        <p14:creationId xmlns:p14="http://schemas.microsoft.com/office/powerpoint/2010/main" val="37660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How mathematically does this add to your pay?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Again, So</a:t>
            </a:r>
            <a:r>
              <a:rPr lang="en-US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if you make $40,000 per year, the cost of unemployment would be $40,000 x 4.025% = $1610 per </a:t>
            </a: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in other costs ($40,000 + $2480 (Social Security) + $580 (Medicare) + $1610 (Unemployment) = </a:t>
            </a:r>
            <a:r>
              <a:rPr lang="en-US" sz="3600" b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$44,670</a:t>
            </a: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YOU are costing your boss</a:t>
            </a:r>
            <a:endParaRPr lang="en-US" sz="3600" b="1" u="sng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83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We haven’t even started talking about employer </a:t>
            </a:r>
            <a:r>
              <a:rPr lang="en-US" sz="4800" dirty="0" smtClean="0"/>
              <a:t>“voluntary</a:t>
            </a:r>
            <a:r>
              <a:rPr lang="en-US" sz="4800" dirty="0" smtClean="0"/>
              <a:t>” benefits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of the decision you make to take a job is based on benefits offered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“Add” to what you are paid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include things like Health Insurance, Dental Insurance, Life Insurance, 401K, Vacations, Travel, Discount rates for services, </a:t>
            </a:r>
            <a:r>
              <a:rPr lang="en-US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257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151</TotalTime>
  <Words>1088</Words>
  <Application>Microsoft Office PowerPoint</Application>
  <PresentationFormat>Widescreen</PresentationFormat>
  <Paragraphs>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Impact</vt:lpstr>
      <vt:lpstr>Times New Roman</vt:lpstr>
      <vt:lpstr>Main Event</vt:lpstr>
      <vt:lpstr>Cost of benefits to an employer</vt:lpstr>
      <vt:lpstr>What costs are added to your salary?</vt:lpstr>
      <vt:lpstr>How is your boss effected by social security?</vt:lpstr>
      <vt:lpstr>How mathematically does this add to your pay?</vt:lpstr>
      <vt:lpstr>How is your boss effected by Medicare?</vt:lpstr>
      <vt:lpstr>How Mathematically does this add to your pay?</vt:lpstr>
      <vt:lpstr>How is your boss effected by Unemployment insurance?</vt:lpstr>
      <vt:lpstr>How mathematically does this add to your pay?</vt:lpstr>
      <vt:lpstr>We haven’t even started talking about employer “voluntary” benefits</vt:lpstr>
      <vt:lpstr>Why would employers give you benefits?</vt:lpstr>
      <vt:lpstr>Why offer a health plan to employees?</vt:lpstr>
      <vt:lpstr>How must does it cost your boss to pay you in health benefits?</vt:lpstr>
      <vt:lpstr>How mathematically does this cost your boss and add to your pay?</vt:lpstr>
      <vt:lpstr>What about Dental insurance?</vt:lpstr>
      <vt:lpstr>What about a 401K?</vt:lpstr>
      <vt:lpstr>How does a 401K work?</vt:lpstr>
      <vt:lpstr>How mathematically does this cost your boss and add to your pay?</vt:lpstr>
      <vt:lpstr>Am I done?</vt:lpstr>
      <vt:lpstr>Lets breakdown the total math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of benefits to an employer</dc:title>
  <dc:creator>joseph gordon</dc:creator>
  <cp:lastModifiedBy>Joe Gordon</cp:lastModifiedBy>
  <cp:revision>25</cp:revision>
  <dcterms:created xsi:type="dcterms:W3CDTF">2016-04-17T11:13:41Z</dcterms:created>
  <dcterms:modified xsi:type="dcterms:W3CDTF">2016-11-29T13:51:07Z</dcterms:modified>
</cp:coreProperties>
</file>